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7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86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42ABC8-CF4D-4BC1-BC18-6FD858491398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9813F-75AD-47BC-ACDB-8EBB1A485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066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35AE7-DF2B-60BA-788A-B842E1A20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328A5F-0241-3406-E629-4CF2D9DE9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E3339-6FA1-9821-4529-A9FEBCCAF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97DC0-E2D3-B34E-5A07-CAF82986B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43B78-F486-6DBC-5720-5CC409BE0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1954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CC26D-8E32-4F3F-C380-702C874E0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930C38-E141-BADA-5A4C-67229564C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0F5C3-CF7B-B424-755F-DFDD45156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0B772-D802-32EB-C407-F93EAA61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A25F5-20FD-5ABC-71E2-064C330FC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2349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78DAAD-33B7-38D2-8D07-D02B9D852F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DDDB50-5CE6-99C0-E37A-B5CF3EAD11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A0AB7-8531-6238-F0A9-58393384E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DA8B7-4FFC-EE5F-BE9D-C232F39E9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3CEAD-FCCD-7CBD-AE45-1BBF692BE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5742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C4659-6C8C-11AA-E924-97B61E1E7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F6567-AB73-8E2A-1D40-7D25A897B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45015-8EC0-C78F-8840-AA17115B4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62E49-4C6D-93D9-5D4F-F36364C19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534B6-9DA5-7927-320F-B5643F631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8511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0B18E-1E85-B3A7-ED48-68DC649A6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28F60-EEFF-2C46-F276-85980F970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756FE-87D7-02C2-05C1-DF4ED00D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87978-2748-509A-FC23-7B423244E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B762D-0A51-AB7C-AEA8-1A49B9AF4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60648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15C1-9EE2-3EFD-F100-DF1584ABF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C8960-5553-641A-2A9E-E6C72FDB77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12132E-FF76-D8CA-2BA2-5E9DDC327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712D27-CD64-B243-143A-2D7228109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934FD-A0FF-157E-D5F6-05BF0FFE5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F350EF-FC79-8060-2617-DB5C57766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2081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EE1DB-2CEA-62B3-C70F-AF9B321BF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E32369-FD0F-99AA-E998-1109746F8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C2C-17A2-65C4-408E-37B5385603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723D94-DBDF-D511-32F6-0F91F175EC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DD3523-FC75-53DD-AAD7-13E04B87D2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EDAF12-AFF8-C857-9816-0F65BD1D6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41F997-84A6-D2AF-9F0E-ABCB13F85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62FA1D-B1AC-F5CD-8408-F71256399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5649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DE0FB-38D4-A6CD-6F40-ECA36B80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4E1575-455A-CE70-E67B-C000AD840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4A5F33-4E1E-FEF7-48EF-64BA53FA2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F996D-D64D-BAF5-4F51-AAE9461B5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90728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E4A0CB-B763-40EA-C749-55A8EE4A1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93FA20-923C-B5A6-C799-52BA06034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E8B81-0077-1DCB-C5D7-B9A742D8F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29186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20F15-84F5-A83B-364B-1D908A847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05D33-4D0B-5F84-A182-B21ED6750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50E3A-024B-D02C-DE8B-A6F8EEA5F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886335-BE2C-BC13-70F1-8F7756C5C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C60F4-E053-9741-1B51-8A6263B66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75044-9248-9B88-56CF-8F1759E7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1616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EBCAB-9CBD-D7C4-9240-AA198D8EF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C12237-C4E9-4DED-7EB9-1454238F7F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56B322-F65D-659C-08CA-063C91A4A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0B22D-1216-9EA7-331C-0101A9E46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407E9D-CFFF-F592-500D-73B3707F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D8C9E-4CF3-2834-221D-668DB7629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1853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01DE9C-338C-5075-5744-5E6232904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9D4C9-7B58-CC80-DB38-E363945D3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04A28-43E8-2658-DBCD-30ECD44CEA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96655-1942-9579-87F0-F0F407D2C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308FA-57F5-611E-F49E-ED1ECB52A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93451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9950B-BC1A-C7DF-83E3-AA6444A38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852" y="248695"/>
            <a:ext cx="11562734" cy="2906487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ആടുകള്‍ക്കുവേണ്ടി ജീവനെ വെടിഞ്ഞതാം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ദേവാട്ടിന്‍കുട്ടിയെ നിനക്കനന്ത വന്ദനം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1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lang="en-US" sz="1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</a:t>
            </a: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കാടുനീളെ ഓടി ആടലോടുഴന്നിടും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</a:t>
            </a: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കുഞ്ഞാടുകള്‍ക്കഭയമാം നിന്‍പാദം വന്ദനം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B8D97D-D1A7-0911-DDAA-738280CFE474}"/>
              </a:ext>
            </a:extLst>
          </p:cNvPr>
          <p:cNvSpPr txBox="1">
            <a:spLocks/>
          </p:cNvSpPr>
          <p:nvPr/>
        </p:nvSpPr>
        <p:spPr>
          <a:xfrm>
            <a:off x="404851" y="3429000"/>
            <a:ext cx="11562735" cy="28160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4000" b="1" dirty="0"/>
              <a:t>Aadukalkku vendi jeevane vedinjnjathaam</a:t>
            </a:r>
          </a:p>
          <a:p>
            <a:pPr algn="l"/>
            <a:r>
              <a:rPr lang="fi-FI" sz="4000" b="1" dirty="0"/>
              <a:t>Devaattin kuttiye ninakk-anantha vandanam</a:t>
            </a:r>
          </a:p>
          <a:p>
            <a:pPr algn="l"/>
            <a:r>
              <a:rPr lang="fi-FI" sz="2800" b="1" dirty="0"/>
              <a:t>    </a:t>
            </a:r>
          </a:p>
          <a:p>
            <a:pPr algn="l"/>
            <a:r>
              <a:rPr lang="fi-FI" sz="4000" b="1" dirty="0"/>
              <a:t>     Kaadu neele odi aadalo-duzhannidum</a:t>
            </a:r>
          </a:p>
          <a:p>
            <a:pPr algn="l"/>
            <a:r>
              <a:rPr lang="fi-FI" sz="4000" b="1" dirty="0"/>
              <a:t>     Kunj-aadukalkk abhayamaam nin paadam vandanam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174837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AF4CA8-BE3D-F734-8C7A-4FB41DBDA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5C704-1096-8B13-DB16-1761EEF6C7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852" y="248695"/>
            <a:ext cx="11562734" cy="2906487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ഭീതി പോക്കി ആടുകള്‍ക്കു മുന്‍നടന്നു നീ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സംപ്രീതിയായ് നടത്തിടും കൃപയ്ക്കു വന്ദനം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1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lang="en-US" sz="1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</a:t>
            </a: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പച്ചമേച്ചിലും പ്രശാന്ത തോയവും സദാ -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</a:t>
            </a: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നീ വീഴ്ചയെന്നിയേ തരുന്നതോര്‍ത്തു വന്ദനം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A16B4A3-F067-A6EF-4346-973B2D1371D8}"/>
              </a:ext>
            </a:extLst>
          </p:cNvPr>
          <p:cNvSpPr txBox="1">
            <a:spLocks/>
          </p:cNvSpPr>
          <p:nvPr/>
        </p:nvSpPr>
        <p:spPr>
          <a:xfrm>
            <a:off x="404851" y="3429000"/>
            <a:ext cx="11562735" cy="28160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4000" b="1" dirty="0"/>
              <a:t>Bheethi pokki aadukalkku mun nadannu nee</a:t>
            </a:r>
          </a:p>
          <a:p>
            <a:pPr algn="l"/>
            <a:r>
              <a:rPr lang="fi-FI" sz="4000" b="1" dirty="0"/>
              <a:t>Sam-preethiyaay nadathidum krupakku vandanam</a:t>
            </a:r>
          </a:p>
          <a:p>
            <a:pPr algn="l"/>
            <a:r>
              <a:rPr lang="fi-FI" sz="2800" b="1" dirty="0"/>
              <a:t>   </a:t>
            </a:r>
          </a:p>
          <a:p>
            <a:pPr algn="l"/>
            <a:r>
              <a:rPr lang="fi-FI" sz="4000" b="1" dirty="0"/>
              <a:t>     Pacha mechilum prasantha thoyavum sada</a:t>
            </a:r>
          </a:p>
          <a:p>
            <a:pPr algn="l"/>
            <a:r>
              <a:rPr lang="fi-FI" sz="4000" b="1" dirty="0"/>
              <a:t>     Nee veezhcha-yenniye tharunna-thorthu vandanam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830906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49C1D-4656-5D98-AA5A-BE1D99C50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5E65C-E89F-E2F4-8070-6F2C6FCB1D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804" y="253094"/>
            <a:ext cx="11611896" cy="2580542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താതപുത്രനാത്മനാം ത്രിയേക ദൈവമേ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സര്‍വ്വാത്മനാ നിനക്കനന്ത കീര്‍ത്തനം സദാ</a:t>
            </a:r>
            <a:b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1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</a:t>
            </a:r>
            <a:b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</a:t>
            </a: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ആടുകള്‍ക്കുവേണ്ടി ജീവനെ വെടിഞ്ഞതാം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</a:t>
            </a: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ദേവാട്ടിന്‍കുട്ടിയെ നിനക്കനന്ത വന്ദനം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8B9C2B7-7B65-E153-78C7-AA82DE9AADE0}"/>
              </a:ext>
            </a:extLst>
          </p:cNvPr>
          <p:cNvSpPr txBox="1">
            <a:spLocks/>
          </p:cNvSpPr>
          <p:nvPr/>
        </p:nvSpPr>
        <p:spPr>
          <a:xfrm>
            <a:off x="488803" y="3105987"/>
            <a:ext cx="11611896" cy="27360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Thaatha</a:t>
            </a:r>
            <a:r>
              <a:rPr lang="en-US" sz="4000" b="1" dirty="0"/>
              <a:t> </a:t>
            </a:r>
            <a:r>
              <a:rPr lang="en-US" sz="4000" b="1" dirty="0" err="1"/>
              <a:t>puthran-aathmaanam</a:t>
            </a:r>
            <a:r>
              <a:rPr lang="en-US" sz="4000" b="1" dirty="0"/>
              <a:t> </a:t>
            </a:r>
            <a:r>
              <a:rPr lang="en-US" sz="4000" b="1" dirty="0" err="1"/>
              <a:t>threeyeka</a:t>
            </a:r>
            <a:r>
              <a:rPr lang="en-US" sz="4000" b="1" dirty="0"/>
              <a:t> </a:t>
            </a:r>
            <a:r>
              <a:rPr lang="en-US" sz="4000" b="1" dirty="0" err="1"/>
              <a:t>daivame</a:t>
            </a:r>
            <a:endParaRPr lang="en-US" sz="4000" b="1" dirty="0"/>
          </a:p>
          <a:p>
            <a:pPr algn="l"/>
            <a:r>
              <a:rPr lang="en-US" sz="4000" b="1" dirty="0" err="1"/>
              <a:t>Sarvv-aathamana</a:t>
            </a:r>
            <a:r>
              <a:rPr lang="en-US" sz="4000" b="1" dirty="0"/>
              <a:t> </a:t>
            </a:r>
            <a:r>
              <a:rPr lang="en-US" sz="4000" b="1" dirty="0" err="1"/>
              <a:t>ninakk-anatha</a:t>
            </a:r>
            <a:r>
              <a:rPr lang="en-US" sz="4000" b="1" dirty="0"/>
              <a:t> </a:t>
            </a:r>
            <a:r>
              <a:rPr lang="en-US" sz="4000" b="1" dirty="0" err="1"/>
              <a:t>keerthanam</a:t>
            </a:r>
            <a:r>
              <a:rPr lang="en-US" sz="4000" b="1" dirty="0"/>
              <a:t> </a:t>
            </a:r>
            <a:r>
              <a:rPr lang="en-US" sz="4000" b="1" dirty="0" err="1"/>
              <a:t>sada</a:t>
            </a:r>
            <a:endParaRPr lang="en-US" sz="4000" b="1" dirty="0"/>
          </a:p>
          <a:p>
            <a:pPr algn="l"/>
            <a:r>
              <a:rPr lang="en-US" sz="2800" b="1" dirty="0"/>
              <a:t>   </a:t>
            </a:r>
          </a:p>
          <a:p>
            <a:pPr algn="l"/>
            <a:r>
              <a:rPr lang="en-US" sz="4000" b="1" dirty="0"/>
              <a:t>     </a:t>
            </a:r>
            <a:r>
              <a:rPr lang="en-US" sz="4000" b="1" dirty="0" err="1"/>
              <a:t>Aadukalkku</a:t>
            </a:r>
            <a:r>
              <a:rPr lang="en-US" sz="4000" b="1" dirty="0"/>
              <a:t> </a:t>
            </a:r>
            <a:r>
              <a:rPr lang="en-US" sz="4000" b="1" dirty="0" err="1"/>
              <a:t>vendi</a:t>
            </a:r>
            <a:r>
              <a:rPr lang="en-US" sz="4000" b="1" dirty="0"/>
              <a:t> </a:t>
            </a:r>
            <a:r>
              <a:rPr lang="en-US" sz="4000" b="1" dirty="0" err="1"/>
              <a:t>jeevane</a:t>
            </a:r>
            <a:r>
              <a:rPr lang="en-US" sz="4000" b="1" dirty="0"/>
              <a:t> </a:t>
            </a:r>
            <a:r>
              <a:rPr lang="en-US" sz="4000" b="1" dirty="0" err="1"/>
              <a:t>vedinjnjathaam</a:t>
            </a:r>
            <a:endParaRPr lang="en-US" sz="4000" b="1" dirty="0"/>
          </a:p>
          <a:p>
            <a:pPr algn="l"/>
            <a:r>
              <a:rPr lang="en-US" sz="4000" b="1" dirty="0"/>
              <a:t>     </a:t>
            </a:r>
            <a:r>
              <a:rPr lang="en-US" sz="4000" b="1" dirty="0" err="1"/>
              <a:t>Devaattin</a:t>
            </a:r>
            <a:r>
              <a:rPr lang="en-US" sz="4000" b="1" dirty="0"/>
              <a:t> </a:t>
            </a:r>
            <a:r>
              <a:rPr lang="en-US" sz="4000" b="1" dirty="0" err="1"/>
              <a:t>kuttiye</a:t>
            </a:r>
            <a:r>
              <a:rPr lang="en-US" sz="4000" b="1" dirty="0"/>
              <a:t> </a:t>
            </a:r>
            <a:r>
              <a:rPr lang="en-US" sz="4000" b="1" dirty="0" err="1"/>
              <a:t>ninakk-anantha</a:t>
            </a:r>
            <a:r>
              <a:rPr lang="en-US" sz="4000" b="1" dirty="0"/>
              <a:t> </a:t>
            </a:r>
            <a:r>
              <a:rPr lang="en-US" sz="4000" b="1" dirty="0" err="1"/>
              <a:t>vandanam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560317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B6BAF898-CE0A-4E05-9D79-893BE1DCD175}" vid="{AF8DE5EB-4540-4D96-8EB4-CAAEA10942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Malayalam Songs Template</Template>
  <TotalTime>1782</TotalTime>
  <Words>125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Nirmala Text</vt:lpstr>
      <vt:lpstr>Office Theme</vt:lpstr>
      <vt:lpstr>ആടുകള്‍ക്കുവേണ്ടി ജീവനെ വെടിഞ്ഞതാം ദേവാട്ടിന്‍കുട്ടിയെ നിനക്കനന്ത വന്ദനം             കാടുനീളെ ഓടി ആടലോടുഴന്നിടും      കുഞ്ഞാടുകള്‍ക്കഭയമാം നിന്‍പാദം വന്ദനം</vt:lpstr>
      <vt:lpstr>ഭീതി പോക്കി ആടുകള്‍ക്കു മുന്‍നടന്നു നീ സംപ്രീതിയായ് നടത്തിടും കൃപയ്ക്കു വന്ദനം            പച്ചമേച്ചിലും പ്രശാന്ത തോയവും സദാ -      നീ വീഴ്ചയെന്നിയേ തരുന്നതോര്‍ത്തു വന്ദനം</vt:lpstr>
      <vt:lpstr>താതപുത്രനാത്മനാം ത്രിയേക ദൈവമേ സര്‍വ്വാത്മനാ നിനക്കനന്ത കീര്‍ത്തനം സദാ           ആടുകള്‍ക്കുവേണ്ടി ജീവനെ വെടിഞ്ഞതാം      ദേവാട്ടിന്‍കുട്ടിയെ നിനക്കനന്ത വന്ദനം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ആടുകള്‍ക്കുവേണ്ടി ജീവനെ </dc:title>
  <dc:subject>11</dc:subject>
  <dc:creator>Christie Varghese</dc:creator>
  <cp:keywords>Translation Pending</cp:keywords>
  <cp:lastModifiedBy>Shaji Varghese</cp:lastModifiedBy>
  <cp:revision>42</cp:revision>
  <dcterms:created xsi:type="dcterms:W3CDTF">2025-06-11T14:35:10Z</dcterms:created>
  <dcterms:modified xsi:type="dcterms:W3CDTF">2025-10-01T04:43:55Z</dcterms:modified>
</cp:coreProperties>
</file>